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94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1845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830294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99890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225559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33722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8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8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1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12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49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1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299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4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0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8/14/2020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9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01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  <p:sldLayoutId id="2147483947" r:id="rId13"/>
    <p:sldLayoutId id="2147483948" r:id="rId14"/>
    <p:sldLayoutId id="2147483949" r:id="rId15"/>
    <p:sldLayoutId id="214748395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635617"/>
            <a:ext cx="8125666" cy="1532586"/>
          </a:xfrm>
        </p:spPr>
        <p:txBody>
          <a:bodyPr/>
          <a:lstStyle/>
          <a:p>
            <a:pPr algn="l"/>
            <a:r>
              <a:rPr lang="el-GR" sz="4400" dirty="0" smtClean="0">
                <a:solidFill>
                  <a:schemeClr val="tx1"/>
                </a:solidFill>
              </a:rPr>
              <a:t>Greek Assignment frequency for virtual learners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3374265"/>
            <a:ext cx="7290344" cy="2125014"/>
          </a:xfrm>
        </p:spPr>
        <p:txBody>
          <a:bodyPr/>
          <a:lstStyle/>
          <a:p>
            <a:pPr algn="just"/>
            <a:r>
              <a:rPr lang="el-GR" dirty="0" smtClean="0">
                <a:solidFill>
                  <a:srgbClr val="002060"/>
                </a:solidFill>
              </a:rPr>
              <a:t>When virtual meetings are happening, how many assignments are required per week and when they are due.</a:t>
            </a:r>
          </a:p>
          <a:p>
            <a:pPr algn="just"/>
            <a:endParaRPr lang="el-GR" dirty="0">
              <a:solidFill>
                <a:srgbClr val="002060"/>
              </a:solidFill>
            </a:endParaRPr>
          </a:p>
          <a:p>
            <a:pPr algn="just"/>
            <a:endParaRPr lang="el-GR" dirty="0" smtClean="0">
              <a:solidFill>
                <a:srgbClr val="002060"/>
              </a:solidFill>
            </a:endParaRPr>
          </a:p>
          <a:p>
            <a:pPr algn="just"/>
            <a:r>
              <a:rPr lang="el-GR" dirty="0" smtClean="0">
                <a:solidFill>
                  <a:srgbClr val="002060"/>
                </a:solidFill>
              </a:rPr>
              <a:t>Kiria </a:t>
            </a:r>
            <a:r>
              <a:rPr lang="en-US" dirty="0" smtClean="0">
                <a:solidFill>
                  <a:srgbClr val="002060"/>
                </a:solidFill>
              </a:rPr>
              <a:t>Chryssanthi Tsiaras</a:t>
            </a:r>
            <a:r>
              <a:rPr lang="el-GR" dirty="0" smtClean="0">
                <a:solidFill>
                  <a:srgbClr val="002060"/>
                </a:solidFill>
              </a:rPr>
              <a:t>, Greek teacher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009" y="4248954"/>
            <a:ext cx="1561832" cy="156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70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7419" y="860569"/>
            <a:ext cx="7315200" cy="916718"/>
          </a:xfrm>
        </p:spPr>
        <p:txBody>
          <a:bodyPr/>
          <a:lstStyle/>
          <a:p>
            <a:pPr algn="ctr"/>
            <a:r>
              <a:rPr lang="el-GR" u="sng" dirty="0" smtClean="0">
                <a:solidFill>
                  <a:srgbClr val="002060"/>
                </a:solidFill>
              </a:rPr>
              <a:t>Kindergarten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6518" y="1970468"/>
            <a:ext cx="7315200" cy="3657600"/>
          </a:xfrm>
        </p:spPr>
        <p:txBody>
          <a:bodyPr/>
          <a:lstStyle/>
          <a:p>
            <a:pPr algn="just"/>
            <a:r>
              <a:rPr lang="el-GR" dirty="0" smtClean="0">
                <a:solidFill>
                  <a:srgbClr val="002060"/>
                </a:solidFill>
              </a:rPr>
              <a:t>--- Virtual meeting is required to be attended </a:t>
            </a:r>
            <a:r>
              <a:rPr lang="el-GR" dirty="0" smtClean="0">
                <a:solidFill>
                  <a:srgbClr val="FF0000"/>
                </a:solidFill>
              </a:rPr>
              <a:t>every Monday only.</a:t>
            </a:r>
          </a:p>
          <a:p>
            <a:pPr algn="just"/>
            <a:endParaRPr lang="el-GR" dirty="0">
              <a:solidFill>
                <a:srgbClr val="002060"/>
              </a:solidFill>
            </a:endParaRPr>
          </a:p>
          <a:p>
            <a:pPr algn="just"/>
            <a:r>
              <a:rPr lang="el-GR" dirty="0" smtClean="0">
                <a:solidFill>
                  <a:srgbClr val="002060"/>
                </a:solidFill>
              </a:rPr>
              <a:t>--- </a:t>
            </a:r>
            <a:r>
              <a:rPr lang="el-GR" dirty="0" smtClean="0">
                <a:solidFill>
                  <a:srgbClr val="FF0000"/>
                </a:solidFill>
              </a:rPr>
              <a:t>1</a:t>
            </a:r>
            <a:r>
              <a:rPr lang="el-GR" dirty="0" smtClean="0">
                <a:solidFill>
                  <a:srgbClr val="002060"/>
                </a:solidFill>
              </a:rPr>
              <a:t> assignment will be assigned per week.</a:t>
            </a:r>
          </a:p>
          <a:p>
            <a:pPr algn="just"/>
            <a:endParaRPr lang="el-GR" dirty="0" smtClean="0">
              <a:solidFill>
                <a:srgbClr val="002060"/>
              </a:solidFill>
            </a:endParaRPr>
          </a:p>
          <a:p>
            <a:pPr algn="just"/>
            <a:r>
              <a:rPr lang="el-GR" dirty="0" smtClean="0">
                <a:solidFill>
                  <a:srgbClr val="002060"/>
                </a:solidFill>
              </a:rPr>
              <a:t>--- That 1 assignment will be assigned on </a:t>
            </a:r>
            <a:r>
              <a:rPr lang="el-GR" dirty="0" smtClean="0">
                <a:solidFill>
                  <a:srgbClr val="FF0000"/>
                </a:solidFill>
              </a:rPr>
              <a:t>Monday</a:t>
            </a:r>
            <a:r>
              <a:rPr lang="el-GR" dirty="0" smtClean="0">
                <a:solidFill>
                  <a:srgbClr val="002060"/>
                </a:solidFill>
              </a:rPr>
              <a:t> of that week.</a:t>
            </a:r>
          </a:p>
          <a:p>
            <a:pPr algn="just"/>
            <a:endParaRPr lang="el-GR" dirty="0" smtClean="0">
              <a:solidFill>
                <a:srgbClr val="002060"/>
              </a:solidFill>
            </a:endParaRPr>
          </a:p>
          <a:p>
            <a:pPr algn="just"/>
            <a:r>
              <a:rPr lang="el-GR" dirty="0" smtClean="0">
                <a:solidFill>
                  <a:srgbClr val="002060"/>
                </a:solidFill>
              </a:rPr>
              <a:t>--- That 1 assignment will due </a:t>
            </a:r>
            <a:r>
              <a:rPr lang="el-GR" dirty="0" smtClean="0">
                <a:solidFill>
                  <a:srgbClr val="FF0000"/>
                </a:solidFill>
              </a:rPr>
              <a:t>Friday</a:t>
            </a:r>
            <a:r>
              <a:rPr lang="el-GR" dirty="0" smtClean="0">
                <a:solidFill>
                  <a:srgbClr val="002060"/>
                </a:solidFill>
              </a:rPr>
              <a:t> of that week.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2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07555"/>
            <a:ext cx="7766936" cy="982609"/>
          </a:xfrm>
        </p:spPr>
        <p:txBody>
          <a:bodyPr/>
          <a:lstStyle/>
          <a:p>
            <a:pPr algn="ctr"/>
            <a:r>
              <a:rPr lang="el-GR" u="sng" dirty="0" smtClean="0">
                <a:solidFill>
                  <a:srgbClr val="002060"/>
                </a:solidFill>
              </a:rPr>
              <a:t>1</a:t>
            </a:r>
            <a:r>
              <a:rPr lang="el-GR" u="sng" baseline="30000" dirty="0" smtClean="0">
                <a:solidFill>
                  <a:srgbClr val="002060"/>
                </a:solidFill>
              </a:rPr>
              <a:t>st</a:t>
            </a:r>
            <a:r>
              <a:rPr lang="el-GR" u="sng" dirty="0" smtClean="0">
                <a:solidFill>
                  <a:srgbClr val="002060"/>
                </a:solidFill>
              </a:rPr>
              <a:t> Grade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278" y="1912943"/>
            <a:ext cx="8229361" cy="3174211"/>
          </a:xfrm>
        </p:spPr>
        <p:txBody>
          <a:bodyPr>
            <a:normAutofit/>
          </a:bodyPr>
          <a:lstStyle/>
          <a:p>
            <a:pPr algn="just"/>
            <a:r>
              <a:rPr lang="el-GR" dirty="0">
                <a:solidFill>
                  <a:srgbClr val="002060"/>
                </a:solidFill>
              </a:rPr>
              <a:t>--- Virtual meeting is required to be attended </a:t>
            </a:r>
            <a:r>
              <a:rPr lang="el-GR" dirty="0">
                <a:solidFill>
                  <a:srgbClr val="FF0000"/>
                </a:solidFill>
              </a:rPr>
              <a:t>every Monday only.</a:t>
            </a:r>
          </a:p>
          <a:p>
            <a:pPr algn="just"/>
            <a:endParaRPr lang="el-GR" dirty="0">
              <a:solidFill>
                <a:srgbClr val="002060"/>
              </a:solidFill>
            </a:endParaRPr>
          </a:p>
          <a:p>
            <a:pPr algn="just"/>
            <a:r>
              <a:rPr lang="el-GR" dirty="0">
                <a:solidFill>
                  <a:srgbClr val="002060"/>
                </a:solidFill>
              </a:rPr>
              <a:t>--- </a:t>
            </a:r>
            <a:r>
              <a:rPr lang="el-GR" dirty="0">
                <a:solidFill>
                  <a:srgbClr val="FF0000"/>
                </a:solidFill>
              </a:rPr>
              <a:t>1</a:t>
            </a:r>
            <a:r>
              <a:rPr lang="el-GR" dirty="0">
                <a:solidFill>
                  <a:srgbClr val="002060"/>
                </a:solidFill>
              </a:rPr>
              <a:t> assignment will be assigned per week.</a:t>
            </a:r>
          </a:p>
          <a:p>
            <a:pPr algn="just"/>
            <a:endParaRPr lang="el-GR" dirty="0">
              <a:solidFill>
                <a:srgbClr val="002060"/>
              </a:solidFill>
            </a:endParaRPr>
          </a:p>
          <a:p>
            <a:pPr algn="just"/>
            <a:r>
              <a:rPr lang="el-GR" dirty="0">
                <a:solidFill>
                  <a:srgbClr val="002060"/>
                </a:solidFill>
              </a:rPr>
              <a:t>--- That 1 assignment will be assigned on </a:t>
            </a:r>
            <a:r>
              <a:rPr lang="el-GR" dirty="0">
                <a:solidFill>
                  <a:srgbClr val="FF0000"/>
                </a:solidFill>
              </a:rPr>
              <a:t>Monday</a:t>
            </a:r>
            <a:r>
              <a:rPr lang="el-GR" dirty="0">
                <a:solidFill>
                  <a:srgbClr val="002060"/>
                </a:solidFill>
              </a:rPr>
              <a:t> of that week.</a:t>
            </a:r>
          </a:p>
          <a:p>
            <a:pPr algn="just"/>
            <a:endParaRPr lang="el-GR" dirty="0">
              <a:solidFill>
                <a:srgbClr val="002060"/>
              </a:solidFill>
            </a:endParaRPr>
          </a:p>
          <a:p>
            <a:pPr algn="just"/>
            <a:r>
              <a:rPr lang="el-GR" dirty="0">
                <a:solidFill>
                  <a:srgbClr val="002060"/>
                </a:solidFill>
              </a:rPr>
              <a:t>--- That 1 assignment will due </a:t>
            </a:r>
            <a:r>
              <a:rPr lang="el-GR" dirty="0">
                <a:solidFill>
                  <a:srgbClr val="FF0000"/>
                </a:solidFill>
              </a:rPr>
              <a:t>Friday</a:t>
            </a:r>
            <a:r>
              <a:rPr lang="el-GR" dirty="0">
                <a:solidFill>
                  <a:srgbClr val="002060"/>
                </a:solidFill>
              </a:rPr>
              <a:t> of that week.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17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2564" y="695461"/>
            <a:ext cx="7766936" cy="972786"/>
          </a:xfrm>
        </p:spPr>
        <p:txBody>
          <a:bodyPr/>
          <a:lstStyle/>
          <a:p>
            <a:pPr algn="ctr"/>
            <a:r>
              <a:rPr lang="el-GR" u="sng" dirty="0" smtClean="0">
                <a:solidFill>
                  <a:srgbClr val="002060"/>
                </a:solidFill>
              </a:rPr>
              <a:t>2</a:t>
            </a:r>
            <a:r>
              <a:rPr lang="el-GR" u="sng" baseline="30000" dirty="0" smtClean="0">
                <a:solidFill>
                  <a:srgbClr val="002060"/>
                </a:solidFill>
              </a:rPr>
              <a:t>nd</a:t>
            </a:r>
            <a:r>
              <a:rPr lang="el-GR" u="sng" dirty="0" smtClean="0">
                <a:solidFill>
                  <a:srgbClr val="002060"/>
                </a:solidFill>
              </a:rPr>
              <a:t> Grade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564" y="1835671"/>
            <a:ext cx="8247953" cy="3753760"/>
          </a:xfrm>
        </p:spPr>
        <p:txBody>
          <a:bodyPr>
            <a:normAutofit/>
          </a:bodyPr>
          <a:lstStyle/>
          <a:p>
            <a:pPr algn="just"/>
            <a:r>
              <a:rPr lang="el-GR" dirty="0">
                <a:solidFill>
                  <a:srgbClr val="002060"/>
                </a:solidFill>
              </a:rPr>
              <a:t>--- Virtual meeting is required to be attended </a:t>
            </a:r>
            <a:r>
              <a:rPr lang="el-GR" dirty="0">
                <a:solidFill>
                  <a:srgbClr val="FF0000"/>
                </a:solidFill>
              </a:rPr>
              <a:t>every Monday only.</a:t>
            </a:r>
          </a:p>
          <a:p>
            <a:pPr algn="just"/>
            <a:endParaRPr lang="el-GR" dirty="0">
              <a:solidFill>
                <a:srgbClr val="002060"/>
              </a:solidFill>
            </a:endParaRPr>
          </a:p>
          <a:p>
            <a:pPr algn="just"/>
            <a:r>
              <a:rPr lang="el-GR" dirty="0">
                <a:solidFill>
                  <a:srgbClr val="002060"/>
                </a:solidFill>
              </a:rPr>
              <a:t>--- </a:t>
            </a:r>
            <a:r>
              <a:rPr lang="el-GR" dirty="0" smtClean="0">
                <a:solidFill>
                  <a:srgbClr val="FF0000"/>
                </a:solidFill>
              </a:rPr>
              <a:t>2</a:t>
            </a:r>
            <a:r>
              <a:rPr lang="el-GR" dirty="0" smtClean="0">
                <a:solidFill>
                  <a:srgbClr val="002060"/>
                </a:solidFill>
              </a:rPr>
              <a:t> assignments </a:t>
            </a:r>
            <a:r>
              <a:rPr lang="el-GR" dirty="0">
                <a:solidFill>
                  <a:srgbClr val="002060"/>
                </a:solidFill>
              </a:rPr>
              <a:t>will be assigned per week.</a:t>
            </a:r>
          </a:p>
          <a:p>
            <a:pPr algn="just"/>
            <a:endParaRPr lang="el-GR" dirty="0">
              <a:solidFill>
                <a:srgbClr val="002060"/>
              </a:solidFill>
            </a:endParaRPr>
          </a:p>
          <a:p>
            <a:pPr algn="just"/>
            <a:r>
              <a:rPr lang="el-GR" dirty="0">
                <a:solidFill>
                  <a:srgbClr val="002060"/>
                </a:solidFill>
              </a:rPr>
              <a:t>--- </a:t>
            </a:r>
            <a:r>
              <a:rPr lang="el-GR" dirty="0" smtClean="0">
                <a:solidFill>
                  <a:srgbClr val="002060"/>
                </a:solidFill>
              </a:rPr>
              <a:t>The </a:t>
            </a:r>
            <a:r>
              <a:rPr lang="el-GR" dirty="0" smtClean="0">
                <a:solidFill>
                  <a:srgbClr val="FF0000"/>
                </a:solidFill>
              </a:rPr>
              <a:t>1st</a:t>
            </a:r>
            <a:r>
              <a:rPr lang="el-GR" dirty="0" smtClean="0">
                <a:solidFill>
                  <a:srgbClr val="002060"/>
                </a:solidFill>
              </a:rPr>
              <a:t> </a:t>
            </a:r>
            <a:r>
              <a:rPr lang="el-GR" dirty="0">
                <a:solidFill>
                  <a:srgbClr val="002060"/>
                </a:solidFill>
              </a:rPr>
              <a:t>assignment will be assigned on </a:t>
            </a:r>
            <a:r>
              <a:rPr lang="el-GR" dirty="0">
                <a:solidFill>
                  <a:srgbClr val="FF0000"/>
                </a:solidFill>
              </a:rPr>
              <a:t>Monday</a:t>
            </a:r>
            <a:r>
              <a:rPr lang="el-GR" dirty="0">
                <a:solidFill>
                  <a:srgbClr val="002060"/>
                </a:solidFill>
              </a:rPr>
              <a:t> of that week.</a:t>
            </a:r>
          </a:p>
          <a:p>
            <a:pPr algn="just"/>
            <a:endParaRPr lang="el-GR" dirty="0">
              <a:solidFill>
                <a:srgbClr val="002060"/>
              </a:solidFill>
            </a:endParaRPr>
          </a:p>
          <a:p>
            <a:pPr algn="just"/>
            <a:r>
              <a:rPr lang="el-GR" dirty="0">
                <a:solidFill>
                  <a:srgbClr val="002060"/>
                </a:solidFill>
              </a:rPr>
              <a:t>--- </a:t>
            </a:r>
            <a:r>
              <a:rPr lang="el-GR" dirty="0" smtClean="0">
                <a:solidFill>
                  <a:srgbClr val="002060"/>
                </a:solidFill>
              </a:rPr>
              <a:t>The </a:t>
            </a:r>
            <a:r>
              <a:rPr lang="el-GR" dirty="0" smtClean="0">
                <a:solidFill>
                  <a:srgbClr val="FF0000"/>
                </a:solidFill>
              </a:rPr>
              <a:t>2nd</a:t>
            </a:r>
            <a:r>
              <a:rPr lang="el-GR" dirty="0" smtClean="0">
                <a:solidFill>
                  <a:srgbClr val="002060"/>
                </a:solidFill>
              </a:rPr>
              <a:t> </a:t>
            </a:r>
            <a:r>
              <a:rPr lang="el-GR" dirty="0">
                <a:solidFill>
                  <a:srgbClr val="002060"/>
                </a:solidFill>
              </a:rPr>
              <a:t>assignment </a:t>
            </a:r>
            <a:r>
              <a:rPr lang="el-GR" dirty="0" smtClean="0">
                <a:solidFill>
                  <a:srgbClr val="002060"/>
                </a:solidFill>
              </a:rPr>
              <a:t>will be assigned on </a:t>
            </a:r>
            <a:r>
              <a:rPr lang="el-GR" dirty="0" smtClean="0">
                <a:solidFill>
                  <a:srgbClr val="FF0000"/>
                </a:solidFill>
              </a:rPr>
              <a:t>Tuesday</a:t>
            </a:r>
            <a:r>
              <a:rPr lang="el-GR" dirty="0" smtClean="0">
                <a:solidFill>
                  <a:srgbClr val="002060"/>
                </a:solidFill>
              </a:rPr>
              <a:t> of that week.</a:t>
            </a:r>
          </a:p>
          <a:p>
            <a:pPr algn="just"/>
            <a:endParaRPr lang="el-GR" dirty="0">
              <a:solidFill>
                <a:srgbClr val="002060"/>
              </a:solidFill>
            </a:endParaRPr>
          </a:p>
          <a:p>
            <a:pPr algn="just"/>
            <a:r>
              <a:rPr lang="el-GR" dirty="0" smtClean="0">
                <a:solidFill>
                  <a:srgbClr val="002060"/>
                </a:solidFill>
              </a:rPr>
              <a:t>--- Both assignments are due </a:t>
            </a:r>
            <a:r>
              <a:rPr lang="el-GR" dirty="0" smtClean="0">
                <a:solidFill>
                  <a:srgbClr val="FF0000"/>
                </a:solidFill>
              </a:rPr>
              <a:t>Friday</a:t>
            </a:r>
            <a:r>
              <a:rPr lang="el-GR" dirty="0" smtClean="0">
                <a:solidFill>
                  <a:srgbClr val="002060"/>
                </a:solidFill>
              </a:rPr>
              <a:t> of that week.</a:t>
            </a:r>
          </a:p>
          <a:p>
            <a:pPr algn="just"/>
            <a:endParaRPr lang="el-GR" dirty="0">
              <a:solidFill>
                <a:srgbClr val="002060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7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2564" y="695461"/>
            <a:ext cx="7766936" cy="972786"/>
          </a:xfrm>
        </p:spPr>
        <p:txBody>
          <a:bodyPr/>
          <a:lstStyle/>
          <a:p>
            <a:pPr algn="ctr"/>
            <a:r>
              <a:rPr lang="el-GR" u="sng" dirty="0" smtClean="0">
                <a:solidFill>
                  <a:srgbClr val="002060"/>
                </a:solidFill>
              </a:rPr>
              <a:t>3rd Grade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564" y="1835671"/>
            <a:ext cx="8247953" cy="3753760"/>
          </a:xfrm>
        </p:spPr>
        <p:txBody>
          <a:bodyPr>
            <a:normAutofit/>
          </a:bodyPr>
          <a:lstStyle/>
          <a:p>
            <a:pPr algn="just"/>
            <a:r>
              <a:rPr lang="el-GR" dirty="0">
                <a:solidFill>
                  <a:srgbClr val="002060"/>
                </a:solidFill>
              </a:rPr>
              <a:t>--- Virtual meeting is required to be attended </a:t>
            </a:r>
            <a:r>
              <a:rPr lang="el-GR" dirty="0">
                <a:solidFill>
                  <a:srgbClr val="FF0000"/>
                </a:solidFill>
              </a:rPr>
              <a:t>every Monday only.</a:t>
            </a:r>
          </a:p>
          <a:p>
            <a:pPr algn="just"/>
            <a:endParaRPr lang="el-GR" dirty="0">
              <a:solidFill>
                <a:srgbClr val="002060"/>
              </a:solidFill>
            </a:endParaRPr>
          </a:p>
          <a:p>
            <a:pPr algn="just"/>
            <a:r>
              <a:rPr lang="el-GR" dirty="0">
                <a:solidFill>
                  <a:srgbClr val="002060"/>
                </a:solidFill>
              </a:rPr>
              <a:t>--- </a:t>
            </a:r>
            <a:r>
              <a:rPr lang="el-GR" dirty="0" smtClean="0">
                <a:solidFill>
                  <a:srgbClr val="FF0000"/>
                </a:solidFill>
              </a:rPr>
              <a:t>2</a:t>
            </a:r>
            <a:r>
              <a:rPr lang="el-GR" dirty="0" smtClean="0">
                <a:solidFill>
                  <a:srgbClr val="002060"/>
                </a:solidFill>
              </a:rPr>
              <a:t> assignments </a:t>
            </a:r>
            <a:r>
              <a:rPr lang="el-GR" dirty="0">
                <a:solidFill>
                  <a:srgbClr val="002060"/>
                </a:solidFill>
              </a:rPr>
              <a:t>will be assigned per week.</a:t>
            </a:r>
          </a:p>
          <a:p>
            <a:pPr algn="just"/>
            <a:endParaRPr lang="el-GR" dirty="0">
              <a:solidFill>
                <a:srgbClr val="002060"/>
              </a:solidFill>
            </a:endParaRPr>
          </a:p>
          <a:p>
            <a:pPr algn="just"/>
            <a:r>
              <a:rPr lang="el-GR" dirty="0">
                <a:solidFill>
                  <a:srgbClr val="002060"/>
                </a:solidFill>
              </a:rPr>
              <a:t>--- </a:t>
            </a:r>
            <a:r>
              <a:rPr lang="el-GR" dirty="0" smtClean="0">
                <a:solidFill>
                  <a:srgbClr val="002060"/>
                </a:solidFill>
              </a:rPr>
              <a:t>The </a:t>
            </a:r>
            <a:r>
              <a:rPr lang="el-GR" dirty="0" smtClean="0">
                <a:solidFill>
                  <a:srgbClr val="FF0000"/>
                </a:solidFill>
              </a:rPr>
              <a:t>1st</a:t>
            </a:r>
            <a:r>
              <a:rPr lang="el-GR" dirty="0" smtClean="0">
                <a:solidFill>
                  <a:srgbClr val="002060"/>
                </a:solidFill>
              </a:rPr>
              <a:t> </a:t>
            </a:r>
            <a:r>
              <a:rPr lang="el-GR" dirty="0">
                <a:solidFill>
                  <a:srgbClr val="002060"/>
                </a:solidFill>
              </a:rPr>
              <a:t>assignment will be assigned on </a:t>
            </a:r>
            <a:r>
              <a:rPr lang="el-GR" dirty="0">
                <a:solidFill>
                  <a:srgbClr val="FF0000"/>
                </a:solidFill>
              </a:rPr>
              <a:t>Monday</a:t>
            </a:r>
            <a:r>
              <a:rPr lang="el-GR" dirty="0">
                <a:solidFill>
                  <a:srgbClr val="002060"/>
                </a:solidFill>
              </a:rPr>
              <a:t> of that week.</a:t>
            </a:r>
          </a:p>
          <a:p>
            <a:pPr algn="just"/>
            <a:endParaRPr lang="el-GR" dirty="0">
              <a:solidFill>
                <a:srgbClr val="002060"/>
              </a:solidFill>
            </a:endParaRPr>
          </a:p>
          <a:p>
            <a:pPr algn="just"/>
            <a:r>
              <a:rPr lang="el-GR" dirty="0">
                <a:solidFill>
                  <a:srgbClr val="002060"/>
                </a:solidFill>
              </a:rPr>
              <a:t>--- </a:t>
            </a:r>
            <a:r>
              <a:rPr lang="el-GR" dirty="0" smtClean="0">
                <a:solidFill>
                  <a:srgbClr val="002060"/>
                </a:solidFill>
              </a:rPr>
              <a:t>The </a:t>
            </a:r>
            <a:r>
              <a:rPr lang="el-GR" dirty="0" smtClean="0">
                <a:solidFill>
                  <a:srgbClr val="FF0000"/>
                </a:solidFill>
              </a:rPr>
              <a:t>2nd</a:t>
            </a:r>
            <a:r>
              <a:rPr lang="el-GR" dirty="0" smtClean="0">
                <a:solidFill>
                  <a:srgbClr val="002060"/>
                </a:solidFill>
              </a:rPr>
              <a:t> </a:t>
            </a:r>
            <a:r>
              <a:rPr lang="el-GR" dirty="0">
                <a:solidFill>
                  <a:srgbClr val="002060"/>
                </a:solidFill>
              </a:rPr>
              <a:t>assignment </a:t>
            </a:r>
            <a:r>
              <a:rPr lang="el-GR" dirty="0" smtClean="0">
                <a:solidFill>
                  <a:srgbClr val="002060"/>
                </a:solidFill>
              </a:rPr>
              <a:t>will be assigned on </a:t>
            </a:r>
            <a:r>
              <a:rPr lang="el-GR" dirty="0" smtClean="0">
                <a:solidFill>
                  <a:srgbClr val="FF0000"/>
                </a:solidFill>
              </a:rPr>
              <a:t>Tuesday</a:t>
            </a:r>
            <a:r>
              <a:rPr lang="el-GR" dirty="0" smtClean="0">
                <a:solidFill>
                  <a:srgbClr val="002060"/>
                </a:solidFill>
              </a:rPr>
              <a:t> of that week.</a:t>
            </a:r>
          </a:p>
          <a:p>
            <a:pPr algn="just"/>
            <a:endParaRPr lang="el-GR" dirty="0">
              <a:solidFill>
                <a:srgbClr val="002060"/>
              </a:solidFill>
            </a:endParaRPr>
          </a:p>
          <a:p>
            <a:pPr algn="just"/>
            <a:r>
              <a:rPr lang="el-GR" dirty="0" smtClean="0">
                <a:solidFill>
                  <a:srgbClr val="002060"/>
                </a:solidFill>
              </a:rPr>
              <a:t>--- Both assignments are due </a:t>
            </a:r>
            <a:r>
              <a:rPr lang="el-GR" dirty="0" smtClean="0">
                <a:solidFill>
                  <a:srgbClr val="FF0000"/>
                </a:solidFill>
              </a:rPr>
              <a:t>Friday</a:t>
            </a:r>
            <a:r>
              <a:rPr lang="el-GR" dirty="0" smtClean="0">
                <a:solidFill>
                  <a:srgbClr val="002060"/>
                </a:solidFill>
              </a:rPr>
              <a:t> of that week.</a:t>
            </a:r>
          </a:p>
          <a:p>
            <a:pPr algn="just"/>
            <a:endParaRPr lang="el-GR" dirty="0">
              <a:solidFill>
                <a:srgbClr val="002060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86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2565" y="695461"/>
            <a:ext cx="7766936" cy="972786"/>
          </a:xfrm>
        </p:spPr>
        <p:txBody>
          <a:bodyPr/>
          <a:lstStyle/>
          <a:p>
            <a:pPr algn="ctr"/>
            <a:r>
              <a:rPr lang="el-GR" u="sng" dirty="0" smtClean="0">
                <a:solidFill>
                  <a:srgbClr val="002060"/>
                </a:solidFill>
              </a:rPr>
              <a:t>4th Grade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534" y="1938702"/>
            <a:ext cx="8183560" cy="395982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l-GR" sz="2600" dirty="0">
                <a:solidFill>
                  <a:srgbClr val="002060"/>
                </a:solidFill>
              </a:rPr>
              <a:t>--- Virtual meeting is required to be attended </a:t>
            </a:r>
            <a:r>
              <a:rPr lang="el-GR" sz="2600" dirty="0">
                <a:solidFill>
                  <a:srgbClr val="FF0000"/>
                </a:solidFill>
              </a:rPr>
              <a:t>every Monday only.</a:t>
            </a:r>
          </a:p>
          <a:p>
            <a:pPr algn="just"/>
            <a:endParaRPr lang="el-GR" sz="2600" dirty="0">
              <a:solidFill>
                <a:srgbClr val="002060"/>
              </a:solidFill>
            </a:endParaRPr>
          </a:p>
          <a:p>
            <a:pPr algn="just"/>
            <a:r>
              <a:rPr lang="el-GR" sz="2600" dirty="0">
                <a:solidFill>
                  <a:srgbClr val="002060"/>
                </a:solidFill>
              </a:rPr>
              <a:t>--- </a:t>
            </a:r>
            <a:r>
              <a:rPr lang="el-GR" sz="2600" dirty="0">
                <a:solidFill>
                  <a:srgbClr val="FF0000"/>
                </a:solidFill>
              </a:rPr>
              <a:t>3</a:t>
            </a:r>
            <a:r>
              <a:rPr lang="el-GR" sz="2600" dirty="0" smtClean="0">
                <a:solidFill>
                  <a:srgbClr val="002060"/>
                </a:solidFill>
              </a:rPr>
              <a:t> assignments </a:t>
            </a:r>
            <a:r>
              <a:rPr lang="el-GR" sz="2600" dirty="0">
                <a:solidFill>
                  <a:srgbClr val="002060"/>
                </a:solidFill>
              </a:rPr>
              <a:t>will be assigned per week.</a:t>
            </a:r>
          </a:p>
          <a:p>
            <a:pPr algn="just"/>
            <a:endParaRPr lang="el-GR" sz="2600" dirty="0">
              <a:solidFill>
                <a:srgbClr val="002060"/>
              </a:solidFill>
            </a:endParaRPr>
          </a:p>
          <a:p>
            <a:pPr algn="just"/>
            <a:r>
              <a:rPr lang="el-GR" sz="2600" dirty="0">
                <a:solidFill>
                  <a:srgbClr val="002060"/>
                </a:solidFill>
              </a:rPr>
              <a:t>--- </a:t>
            </a:r>
            <a:r>
              <a:rPr lang="el-GR" sz="2600" dirty="0" smtClean="0">
                <a:solidFill>
                  <a:srgbClr val="002060"/>
                </a:solidFill>
              </a:rPr>
              <a:t>The </a:t>
            </a:r>
            <a:r>
              <a:rPr lang="el-GR" sz="2600" dirty="0" smtClean="0">
                <a:solidFill>
                  <a:srgbClr val="FF0000"/>
                </a:solidFill>
              </a:rPr>
              <a:t>1st</a:t>
            </a:r>
            <a:r>
              <a:rPr lang="el-GR" sz="2600" dirty="0" smtClean="0">
                <a:solidFill>
                  <a:srgbClr val="002060"/>
                </a:solidFill>
              </a:rPr>
              <a:t> </a:t>
            </a:r>
            <a:r>
              <a:rPr lang="el-GR" sz="2600" dirty="0">
                <a:solidFill>
                  <a:srgbClr val="002060"/>
                </a:solidFill>
              </a:rPr>
              <a:t>assignment will be assigned on </a:t>
            </a:r>
            <a:r>
              <a:rPr lang="el-GR" sz="2600" dirty="0">
                <a:solidFill>
                  <a:srgbClr val="FF0000"/>
                </a:solidFill>
              </a:rPr>
              <a:t>Monday</a:t>
            </a:r>
            <a:r>
              <a:rPr lang="el-GR" sz="2600" dirty="0">
                <a:solidFill>
                  <a:srgbClr val="002060"/>
                </a:solidFill>
              </a:rPr>
              <a:t> of that week.</a:t>
            </a:r>
          </a:p>
          <a:p>
            <a:pPr algn="just"/>
            <a:endParaRPr lang="el-GR" sz="2600" dirty="0">
              <a:solidFill>
                <a:srgbClr val="002060"/>
              </a:solidFill>
            </a:endParaRPr>
          </a:p>
          <a:p>
            <a:pPr algn="just"/>
            <a:r>
              <a:rPr lang="el-GR" sz="2600" dirty="0">
                <a:solidFill>
                  <a:srgbClr val="002060"/>
                </a:solidFill>
              </a:rPr>
              <a:t>--- </a:t>
            </a:r>
            <a:r>
              <a:rPr lang="el-GR" sz="2600" dirty="0" smtClean="0">
                <a:solidFill>
                  <a:srgbClr val="002060"/>
                </a:solidFill>
              </a:rPr>
              <a:t>The </a:t>
            </a:r>
            <a:r>
              <a:rPr lang="el-GR" sz="2600" dirty="0" smtClean="0">
                <a:solidFill>
                  <a:srgbClr val="FF0000"/>
                </a:solidFill>
              </a:rPr>
              <a:t>2nd</a:t>
            </a:r>
            <a:r>
              <a:rPr lang="el-GR" sz="2600" dirty="0" smtClean="0">
                <a:solidFill>
                  <a:srgbClr val="002060"/>
                </a:solidFill>
              </a:rPr>
              <a:t> </a:t>
            </a:r>
            <a:r>
              <a:rPr lang="el-GR" sz="2600" dirty="0">
                <a:solidFill>
                  <a:srgbClr val="002060"/>
                </a:solidFill>
              </a:rPr>
              <a:t>assignment </a:t>
            </a:r>
            <a:r>
              <a:rPr lang="el-GR" sz="2600" dirty="0" smtClean="0">
                <a:solidFill>
                  <a:srgbClr val="002060"/>
                </a:solidFill>
              </a:rPr>
              <a:t>will be assigned on </a:t>
            </a:r>
            <a:r>
              <a:rPr lang="el-GR" sz="2600" dirty="0" smtClean="0">
                <a:solidFill>
                  <a:srgbClr val="FF0000"/>
                </a:solidFill>
              </a:rPr>
              <a:t>Tuesday</a:t>
            </a:r>
            <a:r>
              <a:rPr lang="el-GR" sz="2600" dirty="0" smtClean="0">
                <a:solidFill>
                  <a:srgbClr val="002060"/>
                </a:solidFill>
              </a:rPr>
              <a:t> of that week.</a:t>
            </a:r>
          </a:p>
          <a:p>
            <a:pPr algn="just"/>
            <a:endParaRPr lang="el-GR" sz="2600" dirty="0">
              <a:solidFill>
                <a:srgbClr val="002060"/>
              </a:solidFill>
            </a:endParaRPr>
          </a:p>
          <a:p>
            <a:pPr algn="just"/>
            <a:r>
              <a:rPr lang="el-GR" sz="2600" dirty="0" smtClean="0">
                <a:solidFill>
                  <a:srgbClr val="002060"/>
                </a:solidFill>
              </a:rPr>
              <a:t>--- The </a:t>
            </a:r>
            <a:r>
              <a:rPr lang="el-GR" sz="2600" dirty="0" smtClean="0">
                <a:solidFill>
                  <a:srgbClr val="FF0000"/>
                </a:solidFill>
              </a:rPr>
              <a:t>3</a:t>
            </a:r>
            <a:r>
              <a:rPr lang="el-GR" sz="2600" baseline="30000" dirty="0" smtClean="0">
                <a:solidFill>
                  <a:srgbClr val="FF0000"/>
                </a:solidFill>
              </a:rPr>
              <a:t>rd</a:t>
            </a:r>
            <a:r>
              <a:rPr lang="el-GR" sz="2600" dirty="0" smtClean="0">
                <a:solidFill>
                  <a:srgbClr val="002060"/>
                </a:solidFill>
              </a:rPr>
              <a:t> assignment will be assigned on </a:t>
            </a:r>
            <a:r>
              <a:rPr lang="el-GR" sz="2600" dirty="0" smtClean="0">
                <a:solidFill>
                  <a:srgbClr val="FF0000"/>
                </a:solidFill>
              </a:rPr>
              <a:t>Wednesday</a:t>
            </a:r>
            <a:r>
              <a:rPr lang="el-GR" sz="2600" dirty="0" smtClean="0">
                <a:solidFill>
                  <a:srgbClr val="002060"/>
                </a:solidFill>
              </a:rPr>
              <a:t> of that week.</a:t>
            </a:r>
          </a:p>
          <a:p>
            <a:pPr algn="just"/>
            <a:endParaRPr lang="el-GR" sz="2600" dirty="0">
              <a:solidFill>
                <a:srgbClr val="002060"/>
              </a:solidFill>
            </a:endParaRPr>
          </a:p>
          <a:p>
            <a:pPr algn="just"/>
            <a:r>
              <a:rPr lang="el-GR" sz="2600" dirty="0" smtClean="0">
                <a:solidFill>
                  <a:srgbClr val="002060"/>
                </a:solidFill>
              </a:rPr>
              <a:t>--- All assignments are due </a:t>
            </a:r>
            <a:r>
              <a:rPr lang="el-GR" sz="2600" dirty="0" smtClean="0">
                <a:solidFill>
                  <a:srgbClr val="FF0000"/>
                </a:solidFill>
              </a:rPr>
              <a:t>Friday</a:t>
            </a:r>
            <a:r>
              <a:rPr lang="el-GR" sz="2600" dirty="0" smtClean="0">
                <a:solidFill>
                  <a:srgbClr val="002060"/>
                </a:solidFill>
              </a:rPr>
              <a:t> of that week.</a:t>
            </a:r>
          </a:p>
          <a:p>
            <a:pPr algn="just"/>
            <a:endParaRPr lang="el-GR" dirty="0">
              <a:solidFill>
                <a:srgbClr val="002060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24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2565" y="695461"/>
            <a:ext cx="7766936" cy="972786"/>
          </a:xfrm>
        </p:spPr>
        <p:txBody>
          <a:bodyPr/>
          <a:lstStyle/>
          <a:p>
            <a:pPr algn="ctr"/>
            <a:r>
              <a:rPr lang="el-GR" u="sng" dirty="0">
                <a:solidFill>
                  <a:srgbClr val="002060"/>
                </a:solidFill>
              </a:rPr>
              <a:t>5</a:t>
            </a:r>
            <a:r>
              <a:rPr lang="el-GR" u="sng" dirty="0" smtClean="0">
                <a:solidFill>
                  <a:srgbClr val="002060"/>
                </a:solidFill>
              </a:rPr>
              <a:t>th Grade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534" y="1938702"/>
            <a:ext cx="8183560" cy="395982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l-GR" sz="2600" dirty="0">
                <a:solidFill>
                  <a:srgbClr val="002060"/>
                </a:solidFill>
              </a:rPr>
              <a:t>--- Virtual meeting is required to be attended </a:t>
            </a:r>
            <a:r>
              <a:rPr lang="el-GR" sz="2600" dirty="0">
                <a:solidFill>
                  <a:srgbClr val="FF0000"/>
                </a:solidFill>
              </a:rPr>
              <a:t>every Monday only.</a:t>
            </a:r>
          </a:p>
          <a:p>
            <a:pPr algn="just"/>
            <a:endParaRPr lang="el-GR" sz="2600" dirty="0">
              <a:solidFill>
                <a:srgbClr val="002060"/>
              </a:solidFill>
            </a:endParaRPr>
          </a:p>
          <a:p>
            <a:pPr algn="just"/>
            <a:r>
              <a:rPr lang="el-GR" sz="2600" dirty="0">
                <a:solidFill>
                  <a:srgbClr val="002060"/>
                </a:solidFill>
              </a:rPr>
              <a:t>--- </a:t>
            </a:r>
            <a:r>
              <a:rPr lang="el-GR" sz="2600" dirty="0">
                <a:solidFill>
                  <a:srgbClr val="FF0000"/>
                </a:solidFill>
              </a:rPr>
              <a:t>3</a:t>
            </a:r>
            <a:r>
              <a:rPr lang="el-GR" sz="2600" dirty="0" smtClean="0">
                <a:solidFill>
                  <a:srgbClr val="002060"/>
                </a:solidFill>
              </a:rPr>
              <a:t> assignments </a:t>
            </a:r>
            <a:r>
              <a:rPr lang="el-GR" sz="2600" dirty="0">
                <a:solidFill>
                  <a:srgbClr val="002060"/>
                </a:solidFill>
              </a:rPr>
              <a:t>will be assigned per week.</a:t>
            </a:r>
          </a:p>
          <a:p>
            <a:pPr algn="just"/>
            <a:endParaRPr lang="el-GR" sz="2600" dirty="0">
              <a:solidFill>
                <a:srgbClr val="002060"/>
              </a:solidFill>
            </a:endParaRPr>
          </a:p>
          <a:p>
            <a:pPr algn="just"/>
            <a:r>
              <a:rPr lang="el-GR" sz="2600" dirty="0">
                <a:solidFill>
                  <a:srgbClr val="002060"/>
                </a:solidFill>
              </a:rPr>
              <a:t>--- </a:t>
            </a:r>
            <a:r>
              <a:rPr lang="el-GR" sz="2600" dirty="0" smtClean="0">
                <a:solidFill>
                  <a:srgbClr val="002060"/>
                </a:solidFill>
              </a:rPr>
              <a:t>The </a:t>
            </a:r>
            <a:r>
              <a:rPr lang="el-GR" sz="2600" dirty="0" smtClean="0">
                <a:solidFill>
                  <a:srgbClr val="FF0000"/>
                </a:solidFill>
              </a:rPr>
              <a:t>1st</a:t>
            </a:r>
            <a:r>
              <a:rPr lang="el-GR" sz="2600" dirty="0" smtClean="0">
                <a:solidFill>
                  <a:srgbClr val="002060"/>
                </a:solidFill>
              </a:rPr>
              <a:t> </a:t>
            </a:r>
            <a:r>
              <a:rPr lang="el-GR" sz="2600" dirty="0">
                <a:solidFill>
                  <a:srgbClr val="002060"/>
                </a:solidFill>
              </a:rPr>
              <a:t>assignment will be assigned on </a:t>
            </a:r>
            <a:r>
              <a:rPr lang="el-GR" sz="2600" dirty="0">
                <a:solidFill>
                  <a:srgbClr val="FF0000"/>
                </a:solidFill>
              </a:rPr>
              <a:t>Monday</a:t>
            </a:r>
            <a:r>
              <a:rPr lang="el-GR" sz="2600" dirty="0">
                <a:solidFill>
                  <a:srgbClr val="002060"/>
                </a:solidFill>
              </a:rPr>
              <a:t> of that week.</a:t>
            </a:r>
          </a:p>
          <a:p>
            <a:pPr algn="just"/>
            <a:endParaRPr lang="el-GR" sz="2600" dirty="0">
              <a:solidFill>
                <a:srgbClr val="002060"/>
              </a:solidFill>
            </a:endParaRPr>
          </a:p>
          <a:p>
            <a:pPr algn="just"/>
            <a:r>
              <a:rPr lang="el-GR" sz="2600" dirty="0">
                <a:solidFill>
                  <a:srgbClr val="002060"/>
                </a:solidFill>
              </a:rPr>
              <a:t>--- </a:t>
            </a:r>
            <a:r>
              <a:rPr lang="el-GR" sz="2600" dirty="0" smtClean="0">
                <a:solidFill>
                  <a:srgbClr val="002060"/>
                </a:solidFill>
              </a:rPr>
              <a:t>The </a:t>
            </a:r>
            <a:r>
              <a:rPr lang="el-GR" sz="2600" dirty="0" smtClean="0">
                <a:solidFill>
                  <a:srgbClr val="FF0000"/>
                </a:solidFill>
              </a:rPr>
              <a:t>2nd</a:t>
            </a:r>
            <a:r>
              <a:rPr lang="el-GR" sz="2600" dirty="0" smtClean="0">
                <a:solidFill>
                  <a:srgbClr val="002060"/>
                </a:solidFill>
              </a:rPr>
              <a:t> </a:t>
            </a:r>
            <a:r>
              <a:rPr lang="el-GR" sz="2600" dirty="0">
                <a:solidFill>
                  <a:srgbClr val="002060"/>
                </a:solidFill>
              </a:rPr>
              <a:t>assignment </a:t>
            </a:r>
            <a:r>
              <a:rPr lang="el-GR" sz="2600" dirty="0" smtClean="0">
                <a:solidFill>
                  <a:srgbClr val="002060"/>
                </a:solidFill>
              </a:rPr>
              <a:t>will be assigned on </a:t>
            </a:r>
            <a:r>
              <a:rPr lang="el-GR" sz="2600" dirty="0" smtClean="0">
                <a:solidFill>
                  <a:srgbClr val="FF0000"/>
                </a:solidFill>
              </a:rPr>
              <a:t>Tuesday</a:t>
            </a:r>
            <a:r>
              <a:rPr lang="el-GR" sz="2600" dirty="0" smtClean="0">
                <a:solidFill>
                  <a:srgbClr val="002060"/>
                </a:solidFill>
              </a:rPr>
              <a:t> of that week.</a:t>
            </a:r>
          </a:p>
          <a:p>
            <a:pPr algn="just"/>
            <a:endParaRPr lang="el-GR" sz="2600" dirty="0">
              <a:solidFill>
                <a:srgbClr val="002060"/>
              </a:solidFill>
            </a:endParaRPr>
          </a:p>
          <a:p>
            <a:pPr algn="just"/>
            <a:r>
              <a:rPr lang="el-GR" sz="2600" dirty="0" smtClean="0">
                <a:solidFill>
                  <a:srgbClr val="002060"/>
                </a:solidFill>
              </a:rPr>
              <a:t>--- The </a:t>
            </a:r>
            <a:r>
              <a:rPr lang="el-GR" sz="2600" dirty="0" smtClean="0">
                <a:solidFill>
                  <a:srgbClr val="FF0000"/>
                </a:solidFill>
              </a:rPr>
              <a:t>3</a:t>
            </a:r>
            <a:r>
              <a:rPr lang="el-GR" sz="2600" baseline="30000" dirty="0" smtClean="0">
                <a:solidFill>
                  <a:srgbClr val="FF0000"/>
                </a:solidFill>
              </a:rPr>
              <a:t>rd</a:t>
            </a:r>
            <a:r>
              <a:rPr lang="el-GR" sz="2600" dirty="0" smtClean="0">
                <a:solidFill>
                  <a:srgbClr val="002060"/>
                </a:solidFill>
              </a:rPr>
              <a:t> assignment will be assigned on </a:t>
            </a:r>
            <a:r>
              <a:rPr lang="el-GR" sz="2600" dirty="0" smtClean="0">
                <a:solidFill>
                  <a:srgbClr val="FF0000"/>
                </a:solidFill>
              </a:rPr>
              <a:t>Wednesday</a:t>
            </a:r>
            <a:r>
              <a:rPr lang="el-GR" sz="2600" dirty="0" smtClean="0">
                <a:solidFill>
                  <a:srgbClr val="002060"/>
                </a:solidFill>
              </a:rPr>
              <a:t> of that week.</a:t>
            </a:r>
          </a:p>
          <a:p>
            <a:pPr algn="just"/>
            <a:endParaRPr lang="el-GR" sz="2600" dirty="0">
              <a:solidFill>
                <a:srgbClr val="002060"/>
              </a:solidFill>
            </a:endParaRPr>
          </a:p>
          <a:p>
            <a:pPr algn="just"/>
            <a:r>
              <a:rPr lang="el-GR" sz="2600" dirty="0" smtClean="0">
                <a:solidFill>
                  <a:srgbClr val="002060"/>
                </a:solidFill>
              </a:rPr>
              <a:t>--- All assignments are due </a:t>
            </a:r>
            <a:r>
              <a:rPr lang="el-GR" sz="2600" dirty="0" smtClean="0">
                <a:solidFill>
                  <a:srgbClr val="FF0000"/>
                </a:solidFill>
              </a:rPr>
              <a:t>Friday</a:t>
            </a:r>
            <a:r>
              <a:rPr lang="el-GR" sz="2600" dirty="0" smtClean="0">
                <a:solidFill>
                  <a:srgbClr val="002060"/>
                </a:solidFill>
              </a:rPr>
              <a:t> of that week.</a:t>
            </a:r>
          </a:p>
          <a:p>
            <a:pPr algn="just"/>
            <a:endParaRPr lang="el-GR" dirty="0">
              <a:solidFill>
                <a:srgbClr val="002060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57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386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Greek Assignment frequency for virtual learners</vt:lpstr>
      <vt:lpstr>Kindergarten</vt:lpstr>
      <vt:lpstr>1st Grade</vt:lpstr>
      <vt:lpstr>2nd Grade</vt:lpstr>
      <vt:lpstr>3rd Grade</vt:lpstr>
      <vt:lpstr>4th Grade</vt:lpstr>
      <vt:lpstr>5th Grade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frequency for virtual learners</dc:title>
  <dc:creator>Maria Verras</dc:creator>
  <cp:lastModifiedBy>Chryssanthi Tsiaras</cp:lastModifiedBy>
  <cp:revision>12</cp:revision>
  <dcterms:created xsi:type="dcterms:W3CDTF">2020-08-13T16:14:56Z</dcterms:created>
  <dcterms:modified xsi:type="dcterms:W3CDTF">2020-08-15T01:02:01Z</dcterms:modified>
</cp:coreProperties>
</file>